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85" autoAdjust="0"/>
    <p:restoredTop sz="94660"/>
  </p:normalViewPr>
  <p:slideViewPr>
    <p:cSldViewPr snapToGrid="0">
      <p:cViewPr varScale="1">
        <p:scale>
          <a:sx n="171" d="100"/>
          <a:sy n="171" d="100"/>
        </p:scale>
        <p:origin x="15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8B6D-2894-4EFE-BABC-62CFF8BA92A6}" type="datetimeFigureOut">
              <a:rPr lang="ru-RU" smtClean="0"/>
              <a:t>12.11.2022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6E493-71A9-4103-9F22-4BCD1AC90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3276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8B6D-2894-4EFE-BABC-62CFF8BA92A6}" type="datetimeFigureOut">
              <a:rPr lang="ru-RU" smtClean="0"/>
              <a:t>12.11.2022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6E493-71A9-4103-9F22-4BCD1AC90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39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8B6D-2894-4EFE-BABC-62CFF8BA92A6}" type="datetimeFigureOut">
              <a:rPr lang="ru-RU" smtClean="0"/>
              <a:t>12.11.2022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6E493-71A9-4103-9F22-4BCD1AC90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893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8B6D-2894-4EFE-BABC-62CFF8BA92A6}" type="datetimeFigureOut">
              <a:rPr lang="ru-RU" smtClean="0"/>
              <a:t>12.11.2022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6E493-71A9-4103-9F22-4BCD1AC90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081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8B6D-2894-4EFE-BABC-62CFF8BA92A6}" type="datetimeFigureOut">
              <a:rPr lang="ru-RU" smtClean="0"/>
              <a:t>12.11.2022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6E493-71A9-4103-9F22-4BCD1AC90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0229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8B6D-2894-4EFE-BABC-62CFF8BA92A6}" type="datetimeFigureOut">
              <a:rPr lang="ru-RU" smtClean="0"/>
              <a:t>12.11.2022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6E493-71A9-4103-9F22-4BCD1AC90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241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8B6D-2894-4EFE-BABC-62CFF8BA92A6}" type="datetimeFigureOut">
              <a:rPr lang="ru-RU" smtClean="0"/>
              <a:t>12.11.2022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6E493-71A9-4103-9F22-4BCD1AC90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859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8B6D-2894-4EFE-BABC-62CFF8BA92A6}" type="datetimeFigureOut">
              <a:rPr lang="ru-RU" smtClean="0"/>
              <a:t>12.11.2022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6E493-71A9-4103-9F22-4BCD1AC90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2102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8B6D-2894-4EFE-BABC-62CFF8BA92A6}" type="datetimeFigureOut">
              <a:rPr lang="ru-RU" smtClean="0"/>
              <a:t>12.11.2022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6E493-71A9-4103-9F22-4BCD1AC90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294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8B6D-2894-4EFE-BABC-62CFF8BA92A6}" type="datetimeFigureOut">
              <a:rPr lang="ru-RU" smtClean="0"/>
              <a:t>12.11.2022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6E493-71A9-4103-9F22-4BCD1AC90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829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8B6D-2894-4EFE-BABC-62CFF8BA92A6}" type="datetimeFigureOut">
              <a:rPr lang="ru-RU" smtClean="0"/>
              <a:t>12.11.2022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6E493-71A9-4103-9F22-4BCD1AC90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2448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C8B6D-2894-4EFE-BABC-62CFF8BA92A6}" type="datetimeFigureOut">
              <a:rPr lang="ru-RU" smtClean="0"/>
              <a:t>12.11.2022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6E493-71A9-4103-9F22-4BCD1AC90D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3594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Фон для программиста - 32 фото для презентаций и картинок на рабочий сто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960055"/>
          </a:xfrm>
        </p:spPr>
        <p:txBody>
          <a:bodyPr>
            <a:normAutofit/>
          </a:bodyPr>
          <a:lstStyle/>
          <a:p>
            <a:r>
              <a:rPr lang="en-US" sz="88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Memory Card</a:t>
            </a:r>
            <a:endParaRPr lang="ru-RU" sz="8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24597" y="7406640"/>
            <a:ext cx="9144000" cy="900332"/>
          </a:xfrm>
        </p:spPr>
        <p:txBody>
          <a:bodyPr>
            <a:norm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6755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Фон для презентации на тему программирование - 35 фот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Подключение модулей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1184" y="1784350"/>
            <a:ext cx="9944100" cy="542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358" y="2828707"/>
            <a:ext cx="9811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В данной части кода мы подключаем модули которые нам понадобятся для дальнейшей реализации программы.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1287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Фон для презентации на тему программирование - 35 фот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Функции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316" y="2286000"/>
            <a:ext cx="5552507" cy="311627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16" y="5402279"/>
            <a:ext cx="2096894" cy="7287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23464" y="2286000"/>
            <a:ext cx="5347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Это функции обеспечивающие показ правильного ответа, проверки ответа, вывод статистики и переход на следующий вопрос.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6013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Фон для презентации на тему программирование - 35 фот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Внедрение класса </a:t>
            </a:r>
            <a:r>
              <a:rPr lang="en-US" dirty="0" smtClean="0">
                <a:solidFill>
                  <a:schemeClr val="bg1"/>
                </a:solidFill>
              </a:rPr>
              <a:t>Question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72150" y="1825625"/>
            <a:ext cx="558165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Мы внедряем класс </a:t>
            </a:r>
            <a:r>
              <a:rPr lang="en-US" dirty="0" smtClean="0">
                <a:solidFill>
                  <a:schemeClr val="bg1"/>
                </a:solidFill>
              </a:rPr>
              <a:t>Question</a:t>
            </a:r>
            <a:r>
              <a:rPr lang="ru-RU" dirty="0" smtClean="0">
                <a:solidFill>
                  <a:schemeClr val="bg1"/>
                </a:solidFill>
              </a:rPr>
              <a:t> для задачи вопроса функцией </a:t>
            </a:r>
            <a:r>
              <a:rPr lang="en-US" dirty="0" smtClean="0">
                <a:solidFill>
                  <a:schemeClr val="bg1"/>
                </a:solidFill>
              </a:rPr>
              <a:t>“ask”</a:t>
            </a:r>
            <a:r>
              <a:rPr lang="ru-RU" dirty="0" smtClean="0">
                <a:solidFill>
                  <a:schemeClr val="bg1"/>
                </a:solidFill>
              </a:rPr>
              <a:t>. Когда мы вызываем функцию </a:t>
            </a:r>
            <a:r>
              <a:rPr lang="en-US" dirty="0" smtClean="0">
                <a:solidFill>
                  <a:schemeClr val="bg1"/>
                </a:solidFill>
              </a:rPr>
              <a:t>“ask”</a:t>
            </a:r>
            <a:r>
              <a:rPr lang="ru-RU" dirty="0" smtClean="0"/>
              <a:t> </a:t>
            </a:r>
            <a:r>
              <a:rPr lang="ru-RU" dirty="0" smtClean="0">
                <a:solidFill>
                  <a:schemeClr val="bg1"/>
                </a:solidFill>
              </a:rPr>
              <a:t>в класс передаются вопрос, правильный ответ и 3 ложных ответа.</a:t>
            </a:r>
            <a:endParaRPr lang="ru-RU" dirty="0" smtClean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933950" cy="12477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96218"/>
            <a:ext cx="2914185" cy="166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096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Фон для презентации на тему программирование - 35 фот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Создание окна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199" y="2420936"/>
            <a:ext cx="10892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solidFill>
                  <a:schemeClr val="bg1"/>
                </a:solidFill>
              </a:rPr>
              <a:t>Сдесь</a:t>
            </a:r>
            <a:r>
              <a:rPr lang="ru-RU" dirty="0" smtClean="0">
                <a:solidFill>
                  <a:schemeClr val="bg1"/>
                </a:solidFill>
              </a:rPr>
              <a:t> мы создаём окно и меняем его размер.</a:t>
            </a:r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9839" y="1658936"/>
            <a:ext cx="25622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47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Создание </a:t>
            </a:r>
            <a:r>
              <a:rPr lang="en-US" dirty="0" err="1" smtClean="0">
                <a:solidFill>
                  <a:schemeClr val="bg1"/>
                </a:solidFill>
              </a:rPr>
              <a:t>RadioGroupBox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3058406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38873" y="1686778"/>
            <a:ext cx="75377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RadioGroupBox</a:t>
            </a:r>
            <a:r>
              <a:rPr lang="ru-RU" dirty="0" smtClean="0">
                <a:solidFill>
                  <a:schemeClr val="bg1"/>
                </a:solidFill>
              </a:rPr>
              <a:t> понадобится нам для показа вариантов ответа.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На картинке помимо его создания вы можете видеть создание </a:t>
            </a:r>
            <a:r>
              <a:rPr lang="ru-RU" dirty="0" err="1" smtClean="0">
                <a:solidFill>
                  <a:schemeClr val="bg1"/>
                </a:solidFill>
              </a:rPr>
              <a:t>лэйаутов</a:t>
            </a:r>
            <a:r>
              <a:rPr lang="ru-RU" dirty="0" smtClean="0">
                <a:solidFill>
                  <a:schemeClr val="bg1"/>
                </a:solidFill>
              </a:rPr>
              <a:t> в 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RadioGroupBox</a:t>
            </a:r>
            <a:r>
              <a:rPr lang="ru-RU" dirty="0" smtClean="0">
                <a:solidFill>
                  <a:schemeClr val="bg1"/>
                </a:solidFill>
              </a:rPr>
              <a:t> и прикрепления к ним вариантов ответа.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40538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Создание </a:t>
            </a:r>
            <a:r>
              <a:rPr lang="en-US" dirty="0" err="1" smtClean="0">
                <a:solidFill>
                  <a:schemeClr val="bg1"/>
                </a:solidFill>
              </a:rPr>
              <a:t>AnsGroupBox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4238625" cy="3295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11457" y="1686778"/>
            <a:ext cx="5382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AnsGroupBox</a:t>
            </a:r>
            <a:r>
              <a:rPr lang="ru-RU" dirty="0" smtClean="0">
                <a:solidFill>
                  <a:schemeClr val="bg1"/>
                </a:solidFill>
              </a:rPr>
              <a:t> служит для показа правильного ответа.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7435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121</Words>
  <Application>Microsoft Office PowerPoint</Application>
  <PresentationFormat>Широкоэкранный</PresentationFormat>
  <Paragraphs>15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Memory Card</vt:lpstr>
      <vt:lpstr>Подключение модулей</vt:lpstr>
      <vt:lpstr>Функции</vt:lpstr>
      <vt:lpstr>Внедрение класса Question</vt:lpstr>
      <vt:lpstr>Создание окна</vt:lpstr>
      <vt:lpstr>Создание RadioGroupBox</vt:lpstr>
      <vt:lpstr>Создание AnsGroupBox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 Card</dc:title>
  <dc:creator>Anna</dc:creator>
  <cp:lastModifiedBy>Anna</cp:lastModifiedBy>
  <cp:revision>7</cp:revision>
  <dcterms:created xsi:type="dcterms:W3CDTF">2022-11-12T16:52:21Z</dcterms:created>
  <dcterms:modified xsi:type="dcterms:W3CDTF">2022-11-12T17:39:21Z</dcterms:modified>
</cp:coreProperties>
</file>